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72" r:id="rId8"/>
    <p:sldId id="264" r:id="rId9"/>
    <p:sldId id="261" r:id="rId10"/>
    <p:sldId id="274" r:id="rId11"/>
    <p:sldId id="265" r:id="rId12"/>
    <p:sldId id="266" r:id="rId13"/>
    <p:sldId id="260" r:id="rId14"/>
    <p:sldId id="275" r:id="rId15"/>
    <p:sldId id="277" r:id="rId16"/>
    <p:sldId id="268" r:id="rId17"/>
    <p:sldId id="269" r:id="rId18"/>
    <p:sldId id="270" r:id="rId19"/>
    <p:sldId id="271" r:id="rId20"/>
  </p:sldIdLst>
  <p:sldSz cx="12192000" cy="6858000"/>
  <p:notesSz cx="6858000" cy="9144000"/>
  <p:custShowLst>
    <p:custShow name="Custom Show 1" id="0">
      <p:sldLst>
        <p:sld r:id="rId2"/>
      </p:sldLst>
    </p:custShow>
    <p:custShow name="Custom Show 2" id="1">
      <p:sldLst>
        <p:sld r:id="rId3"/>
        <p:sld r:id="rId2"/>
        <p:sld r:id="rId3"/>
      </p:sldLst>
    </p:custShow>
    <p:custShow name="Custom Show 3" id="2">
      <p:sldLst>
        <p:sld r:id="rId2"/>
        <p:sld r:id="rId3"/>
        <p:sld r:id="rId4"/>
      </p:sldLst>
    </p:custShow>
    <p:custShow name="Custom Show 4" id="3">
      <p:sldLst>
        <p:sld r:id="rId2"/>
        <p:sld r:id="rId3"/>
        <p:sld r:id="rId4"/>
      </p:sldLst>
    </p:custShow>
    <p:custShow name="Custom Show 5" id="4">
      <p:sldLst>
        <p:sld r:id="rId2"/>
        <p:sld r:id="rId3"/>
        <p:sld r:id="rId4"/>
      </p:sldLst>
    </p:custShow>
    <p:custShow name="Custom Show 6" id="5">
      <p:sldLst>
        <p:sld r:id="rId2"/>
        <p:sld r:id="rId3"/>
        <p:sld r:id="rId4"/>
        <p:sld r:id="rId7"/>
      </p:sldLst>
    </p:custShow>
    <p:custShow name="Custom Show 7" id="6">
      <p:sldLst>
        <p:sld r:id="rId2"/>
        <p:sld r:id="rId3"/>
        <p:sld r:id="rId4"/>
        <p:sld r:id="rId5"/>
        <p:sld r:id="rId7"/>
      </p:sldLst>
    </p:custShow>
    <p:custShow name="Custom Show 8" id="7">
      <p:sldLst>
        <p:sld r:id="rId2"/>
        <p:sld r:id="rId3"/>
        <p:sld r:id="rId4"/>
        <p:sld r:id="rId5"/>
        <p:sld r:id="rId6"/>
        <p:sld r:id="rId7"/>
      </p:sldLst>
    </p:custShow>
    <p:custShow name="Custom Show 9" id="8">
      <p:sldLst>
        <p:sld r:id="rId2"/>
        <p:sld r:id="rId3"/>
        <p:sld r:id="rId4"/>
        <p:sld r:id="rId5"/>
        <p:sld r:id="rId6"/>
        <p:sld r:id="rId7"/>
        <p:sld r:id="rId14"/>
        <p:sld r:id="rId10"/>
        <p:sld r:id="rId9"/>
        <p:sld r:id="rId12"/>
        <p:sld r:id="rId13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4A0834-62CF-474E-86D3-031760520BBC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F84B39-4603-4546-8DD7-19673739707D}">
      <dgm:prSet phldrT="[Text]" custT="1"/>
      <dgm:spPr>
        <a:solidFill>
          <a:schemeClr val="bg2"/>
        </a:solidFill>
      </dgm:spPr>
      <dgm:t>
        <a:bodyPr/>
        <a:lstStyle/>
        <a:p>
          <a:r>
            <a:rPr lang="bn-BD" sz="2000" b="1" i="1" u="sng" dirty="0" smtClean="0">
              <a:solidFill>
                <a:schemeClr val="tx1"/>
              </a:solidFill>
            </a:rPr>
            <a:t>জন্মস্থান</a:t>
          </a:r>
        </a:p>
        <a:p>
          <a:r>
            <a:rPr lang="bn-BD" sz="2000" dirty="0" smtClean="0">
              <a:solidFill>
                <a:schemeClr val="tx1"/>
              </a:solidFill>
            </a:rPr>
            <a:t>চারিগ্রাম,সিংগাইর</a:t>
          </a:r>
          <a:endParaRPr lang="en-US" sz="2000" dirty="0" smtClean="0">
            <a:solidFill>
              <a:schemeClr val="tx1"/>
            </a:solidFill>
          </a:endParaRPr>
        </a:p>
        <a:p>
          <a:r>
            <a:rPr lang="bn-BD" sz="2000" dirty="0" smtClean="0">
              <a:solidFill>
                <a:schemeClr val="tx1"/>
              </a:solidFill>
            </a:rPr>
            <a:t>মানিকগঞ্জ জেলা।</a:t>
          </a:r>
          <a:endParaRPr lang="en-US" sz="2000" dirty="0">
            <a:solidFill>
              <a:schemeClr val="tx1"/>
            </a:solidFill>
          </a:endParaRPr>
        </a:p>
      </dgm:t>
    </dgm:pt>
    <dgm:pt modelId="{509294E0-EE48-48E0-BF7C-8E9DAC4DA4E9}" type="parTrans" cxnId="{FC0B8576-4FB3-4A20-A44B-CEF4F61D0C4B}">
      <dgm:prSet/>
      <dgm:spPr/>
      <dgm:t>
        <a:bodyPr/>
        <a:lstStyle/>
        <a:p>
          <a:endParaRPr lang="en-US"/>
        </a:p>
      </dgm:t>
    </dgm:pt>
    <dgm:pt modelId="{A039FF2D-5A7A-4485-8911-FC4A9FE3113E}" type="sibTrans" cxnId="{FC0B8576-4FB3-4A20-A44B-CEF4F61D0C4B}">
      <dgm:prSet/>
      <dgm:spPr/>
      <dgm:t>
        <a:bodyPr/>
        <a:lstStyle/>
        <a:p>
          <a:endParaRPr lang="en-US"/>
        </a:p>
      </dgm:t>
    </dgm:pt>
    <dgm:pt modelId="{AAEE1378-7882-4D5F-AE9C-DFE95DB7C341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bn-BD" sz="2000" b="1" u="sng" dirty="0" smtClean="0">
              <a:solidFill>
                <a:schemeClr val="tx1"/>
              </a:solidFill>
            </a:rPr>
            <a:t>জন্মতারিখ</a:t>
          </a:r>
        </a:p>
        <a:p>
          <a:r>
            <a:rPr lang="bn-BD" sz="2000" dirty="0" smtClean="0">
              <a:solidFill>
                <a:schemeClr val="tx1"/>
              </a:solidFill>
            </a:rPr>
            <a:t>১৯৪০সালে২৯শে ডিসেম্বর।</a:t>
          </a:r>
          <a:endParaRPr lang="en-US" sz="2000" dirty="0">
            <a:solidFill>
              <a:schemeClr val="tx1"/>
            </a:solidFill>
          </a:endParaRPr>
        </a:p>
      </dgm:t>
    </dgm:pt>
    <dgm:pt modelId="{80A530C0-A9C7-47E9-95C9-F27B9BFE04BB}" type="parTrans" cxnId="{979F8B4E-0A98-4CD6-8AB5-5F74D562344F}">
      <dgm:prSet/>
      <dgm:spPr/>
      <dgm:t>
        <a:bodyPr/>
        <a:lstStyle/>
        <a:p>
          <a:endParaRPr lang="en-US"/>
        </a:p>
      </dgm:t>
    </dgm:pt>
    <dgm:pt modelId="{0670EEC6-5B97-46D7-9F2C-230D49F48A26}" type="sibTrans" cxnId="{979F8B4E-0A98-4CD6-8AB5-5F74D562344F}">
      <dgm:prSet/>
      <dgm:spPr/>
      <dgm:t>
        <a:bodyPr/>
        <a:lstStyle/>
        <a:p>
          <a:endParaRPr lang="en-US"/>
        </a:p>
      </dgm:t>
    </dgm:pt>
    <dgm:pt modelId="{B984CD38-B6AC-4C9E-A74E-D4837A95EF2C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bn-BD" sz="1800" dirty="0" smtClean="0">
              <a:solidFill>
                <a:schemeClr val="tx1"/>
              </a:solidFill>
            </a:rPr>
            <a:t>পেশাগত জীবনে তিনি বাংলা একাডেমির পরিচালক ছিলেন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bn-BD" sz="1200" dirty="0" smtClean="0">
              <a:solidFill>
                <a:schemeClr val="tx1"/>
              </a:solidFill>
            </a:rPr>
            <a:t>।</a:t>
          </a:r>
          <a:endParaRPr lang="en-US" sz="1200" dirty="0">
            <a:solidFill>
              <a:schemeClr val="tx1"/>
            </a:solidFill>
          </a:endParaRPr>
        </a:p>
      </dgm:t>
    </dgm:pt>
    <dgm:pt modelId="{DAC7D6BA-34B0-444D-8756-AFD07C12A981}" type="parTrans" cxnId="{D7905076-711E-471D-A7F4-20585CBB8456}">
      <dgm:prSet/>
      <dgm:spPr/>
      <dgm:t>
        <a:bodyPr/>
        <a:lstStyle/>
        <a:p>
          <a:endParaRPr lang="en-US"/>
        </a:p>
      </dgm:t>
    </dgm:pt>
    <dgm:pt modelId="{AA92DAD3-7119-4D96-A9B1-C5E9C7BBE985}" type="sibTrans" cxnId="{D7905076-711E-471D-A7F4-20585CBB8456}">
      <dgm:prSet/>
      <dgm:spPr/>
      <dgm:t>
        <a:bodyPr/>
        <a:lstStyle/>
        <a:p>
          <a:endParaRPr lang="en-US"/>
        </a:p>
      </dgm:t>
    </dgm:pt>
    <dgm:pt modelId="{AC0139F0-C53D-4E8D-A029-6CC6CD394779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bn-BD" sz="1600" b="1" u="sng" dirty="0" smtClean="0">
              <a:solidFill>
                <a:schemeClr val="tx1"/>
              </a:solidFill>
            </a:rPr>
            <a:t>প্রবন্ধগ্রন্থঃ</a:t>
          </a:r>
        </a:p>
        <a:p>
          <a:r>
            <a:rPr lang="bn-BD" sz="1600" dirty="0" smtClean="0">
              <a:solidFill>
                <a:schemeClr val="tx1"/>
              </a:solidFill>
            </a:rPr>
            <a:t>নানাপ্রসঙ্গ,গনসঙ্গীত</a:t>
          </a:r>
          <a:r>
            <a:rPr lang="en-US" sz="1600" dirty="0" smtClean="0">
              <a:solidFill>
                <a:schemeClr val="tx1"/>
              </a:solidFill>
            </a:rPr>
            <a:t>,</a:t>
          </a:r>
          <a:endParaRPr lang="bn-BD" sz="1600" dirty="0" smtClean="0">
            <a:solidFill>
              <a:schemeClr val="tx1"/>
            </a:solidFill>
          </a:endParaRPr>
        </a:p>
        <a:p>
          <a:r>
            <a:rPr lang="bn-BD" sz="1600" dirty="0" smtClean="0">
              <a:solidFill>
                <a:schemeClr val="tx1"/>
              </a:solidFill>
            </a:rPr>
            <a:t>মাটি থেকে মহিরুহ।</a:t>
          </a:r>
          <a:endParaRPr lang="en-US" sz="1600" dirty="0">
            <a:solidFill>
              <a:schemeClr val="tx1"/>
            </a:solidFill>
          </a:endParaRPr>
        </a:p>
      </dgm:t>
    </dgm:pt>
    <dgm:pt modelId="{A25273EC-F34F-4F0E-9E66-9F8FE04AC1A5}" type="parTrans" cxnId="{F97B3722-E328-40B6-AE26-940E16D8118C}">
      <dgm:prSet/>
      <dgm:spPr/>
      <dgm:t>
        <a:bodyPr/>
        <a:lstStyle/>
        <a:p>
          <a:endParaRPr lang="en-US"/>
        </a:p>
      </dgm:t>
    </dgm:pt>
    <dgm:pt modelId="{5F82B213-4280-4E69-A196-34C4A5CDA391}" type="sibTrans" cxnId="{F97B3722-E328-40B6-AE26-940E16D8118C}">
      <dgm:prSet/>
      <dgm:spPr/>
      <dgm:t>
        <a:bodyPr/>
        <a:lstStyle/>
        <a:p>
          <a:endParaRPr lang="en-US"/>
        </a:p>
      </dgm:t>
    </dgm:pt>
    <dgm:pt modelId="{6D31C9F9-B246-4E12-B29A-742897199424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bn-BD" sz="1800" b="1" u="sng" dirty="0" smtClean="0">
              <a:solidFill>
                <a:schemeClr val="tx1"/>
              </a:solidFill>
            </a:rPr>
            <a:t>রম্য রচনাঃ</a:t>
          </a:r>
        </a:p>
        <a:p>
          <a:r>
            <a:rPr lang="bn-BD" sz="1800" dirty="0" smtClean="0">
              <a:solidFill>
                <a:schemeClr val="tx1"/>
              </a:solidFill>
            </a:rPr>
            <a:t>ঢাকাইরঙ্গরসিকতা,</a:t>
          </a:r>
        </a:p>
        <a:p>
          <a:r>
            <a:rPr lang="bn-BD" sz="1800" dirty="0" smtClean="0">
              <a:solidFill>
                <a:schemeClr val="tx1"/>
              </a:solidFill>
            </a:rPr>
            <a:t>গ্রাম বাংলার রঙ্গরসিকতা।</a:t>
          </a:r>
          <a:endParaRPr lang="en-US" sz="1800" dirty="0">
            <a:solidFill>
              <a:schemeClr val="tx1"/>
            </a:solidFill>
          </a:endParaRPr>
        </a:p>
      </dgm:t>
    </dgm:pt>
    <dgm:pt modelId="{708DED1B-7595-49DC-B28E-5330243CE523}" type="parTrans" cxnId="{E44DEEC1-A884-4B73-AD79-5033DEE57A37}">
      <dgm:prSet/>
      <dgm:spPr/>
      <dgm:t>
        <a:bodyPr/>
        <a:lstStyle/>
        <a:p>
          <a:endParaRPr lang="en-US"/>
        </a:p>
      </dgm:t>
    </dgm:pt>
    <dgm:pt modelId="{27AE8662-ACDC-496B-A565-08A2F312BCB0}" type="sibTrans" cxnId="{E44DEEC1-A884-4B73-AD79-5033DEE57A37}">
      <dgm:prSet/>
      <dgm:spPr/>
      <dgm:t>
        <a:bodyPr/>
        <a:lstStyle/>
        <a:p>
          <a:endParaRPr lang="en-US"/>
        </a:p>
      </dgm:t>
    </dgm:pt>
    <dgm:pt modelId="{E916DA20-050A-47E0-A521-D497D4278B25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bn-BD" sz="1800" b="1" u="sng" dirty="0" smtClean="0">
              <a:solidFill>
                <a:schemeClr val="tx1"/>
              </a:solidFill>
            </a:rPr>
            <a:t>শিশু সাহিত্যঃ</a:t>
          </a:r>
        </a:p>
        <a:p>
          <a:r>
            <a:rPr lang="bn-BD" sz="1800" dirty="0" smtClean="0">
              <a:solidFill>
                <a:schemeClr val="tx1"/>
              </a:solidFill>
            </a:rPr>
            <a:t>দুনিয়া মাতানো বিশ্বকাপ,লোভী ব্রাহ্মণ ও তেনালীরাম।</a:t>
          </a:r>
          <a:endParaRPr lang="en-US" sz="1800" dirty="0">
            <a:solidFill>
              <a:schemeClr val="tx1"/>
            </a:solidFill>
          </a:endParaRPr>
        </a:p>
      </dgm:t>
    </dgm:pt>
    <dgm:pt modelId="{DC6762BB-D5FB-4BBB-A741-C0F443CE1919}" type="parTrans" cxnId="{88E6FABB-6F7E-4496-B46F-B1F199C113DC}">
      <dgm:prSet/>
      <dgm:spPr/>
      <dgm:t>
        <a:bodyPr/>
        <a:lstStyle/>
        <a:p>
          <a:endParaRPr lang="en-US"/>
        </a:p>
      </dgm:t>
    </dgm:pt>
    <dgm:pt modelId="{E4064BB9-5E46-4D69-B487-EDAFB9566163}" type="sibTrans" cxnId="{88E6FABB-6F7E-4496-B46F-B1F199C113DC}">
      <dgm:prSet/>
      <dgm:spPr/>
      <dgm:t>
        <a:bodyPr/>
        <a:lstStyle/>
        <a:p>
          <a:endParaRPr lang="en-US"/>
        </a:p>
      </dgm:t>
    </dgm:pt>
    <dgm:pt modelId="{AC58BE8C-A80A-451D-82F2-39830FD17AA1}">
      <dgm:prSet phldrT="[Text]" custLinFactNeighborX="21905" custLinFactNeighborY="4522"/>
      <dgm:spPr/>
      <dgm:t>
        <a:bodyPr/>
        <a:lstStyle/>
        <a:p>
          <a:endParaRPr lang="en-US"/>
        </a:p>
      </dgm:t>
    </dgm:pt>
    <dgm:pt modelId="{BA8DE5C2-FDB6-4888-A93A-3FDC18747AA0}" type="parTrans" cxnId="{79B07B94-8999-46A1-A529-D47AF4617240}">
      <dgm:prSet/>
      <dgm:spPr/>
      <dgm:t>
        <a:bodyPr/>
        <a:lstStyle/>
        <a:p>
          <a:endParaRPr lang="en-US"/>
        </a:p>
      </dgm:t>
    </dgm:pt>
    <dgm:pt modelId="{CC86AD89-AFFF-4D5D-9B78-254D88177B5A}" type="sibTrans" cxnId="{79B07B94-8999-46A1-A529-D47AF4617240}">
      <dgm:prSet/>
      <dgm:spPr/>
      <dgm:t>
        <a:bodyPr/>
        <a:lstStyle/>
        <a:p>
          <a:endParaRPr lang="en-US"/>
        </a:p>
      </dgm:t>
    </dgm:pt>
    <dgm:pt modelId="{C5021688-9F10-42B5-810B-69F2E8FAB7D1}">
      <dgm:prSet phldrT="[Text]" custLinFactNeighborX="21905" custLinFactNeighborY="4522"/>
      <dgm:spPr/>
      <dgm:t>
        <a:bodyPr/>
        <a:lstStyle/>
        <a:p>
          <a:endParaRPr lang="en-US"/>
        </a:p>
      </dgm:t>
    </dgm:pt>
    <dgm:pt modelId="{3B97FDEC-3A03-47AE-BDCD-3E14F5D015BD}" type="parTrans" cxnId="{DE3111A0-C1F3-4CD1-81A9-9DB161164285}">
      <dgm:prSet/>
      <dgm:spPr/>
      <dgm:t>
        <a:bodyPr/>
        <a:lstStyle/>
        <a:p>
          <a:endParaRPr lang="en-US"/>
        </a:p>
      </dgm:t>
    </dgm:pt>
    <dgm:pt modelId="{9528C6ED-9FC9-4400-9157-BFFF5E160113}" type="sibTrans" cxnId="{DE3111A0-C1F3-4CD1-81A9-9DB161164285}">
      <dgm:prSet/>
      <dgm:spPr/>
      <dgm:t>
        <a:bodyPr/>
        <a:lstStyle/>
        <a:p>
          <a:endParaRPr lang="en-US"/>
        </a:p>
      </dgm:t>
    </dgm:pt>
    <dgm:pt modelId="{C560FF03-DEFB-4C2A-88E4-81A1CB4B3FCA}">
      <dgm:prSet phldrT="[Text]"/>
      <dgm:spPr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50F51138-62CD-4780-B552-29CFE4776592}" type="sibTrans" cxnId="{783FFC68-07B6-4D3F-873C-CD73C143C091}">
      <dgm:prSet/>
      <dgm:spPr/>
      <dgm:t>
        <a:bodyPr/>
        <a:lstStyle/>
        <a:p>
          <a:endParaRPr lang="en-US"/>
        </a:p>
      </dgm:t>
    </dgm:pt>
    <dgm:pt modelId="{9AF43D0F-F2B3-4957-BBF6-D956FD899A01}" type="parTrans" cxnId="{783FFC68-07B6-4D3F-873C-CD73C143C091}">
      <dgm:prSet/>
      <dgm:spPr/>
      <dgm:t>
        <a:bodyPr/>
        <a:lstStyle/>
        <a:p>
          <a:endParaRPr lang="en-US"/>
        </a:p>
      </dgm:t>
    </dgm:pt>
    <dgm:pt modelId="{DADD1DE4-C908-4DA1-A5E5-26A0ED6E372E}" type="pres">
      <dgm:prSet presAssocID="{4D4A0834-62CF-474E-86D3-031760520BB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20E9547-9F41-4704-AB7D-5106FBABEA5E}" type="pres">
      <dgm:prSet presAssocID="{C560FF03-DEFB-4C2A-88E4-81A1CB4B3FCA}" presName="Parent" presStyleLbl="node0" presStyleIdx="0" presStyleCnt="1" custLinFactNeighborX="-2341" custLinFactNeighborY="-2542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83E28D4B-9982-4618-9716-5DF3DA21833B}" type="pres">
      <dgm:prSet presAssocID="{87F84B39-4603-4546-8DD7-19673739707D}" presName="Accent1" presStyleCnt="0"/>
      <dgm:spPr/>
    </dgm:pt>
    <dgm:pt modelId="{E75945AC-D40E-4A89-BDC5-2DC8E524CA21}" type="pres">
      <dgm:prSet presAssocID="{87F84B39-4603-4546-8DD7-19673739707D}" presName="Accent" presStyleLbl="bgShp" presStyleIdx="0" presStyleCnt="6"/>
      <dgm:spPr/>
    </dgm:pt>
    <dgm:pt modelId="{FBF14640-7FB3-47DB-8C5D-7A70C129280E}" type="pres">
      <dgm:prSet presAssocID="{87F84B39-4603-4546-8DD7-19673739707D}" presName="Child1" presStyleLbl="node1" presStyleIdx="0" presStyleCnt="6" custScaleX="129917" custScaleY="109267" custLinFactNeighborX="266" custLinFactNeighborY="-23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41EAC9-BEE6-47A3-896D-63B47B3DBE7A}" type="pres">
      <dgm:prSet presAssocID="{AAEE1378-7882-4D5F-AE9C-DFE95DB7C341}" presName="Accent2" presStyleCnt="0"/>
      <dgm:spPr/>
    </dgm:pt>
    <dgm:pt modelId="{6C31F1A0-E672-466D-A842-B8FFE3105A98}" type="pres">
      <dgm:prSet presAssocID="{AAEE1378-7882-4D5F-AE9C-DFE95DB7C341}" presName="Accent" presStyleLbl="bgShp" presStyleIdx="1" presStyleCnt="6"/>
      <dgm:spPr/>
    </dgm:pt>
    <dgm:pt modelId="{FD1510B5-330D-4D28-B155-65B0E8ADB1CD}" type="pres">
      <dgm:prSet presAssocID="{AAEE1378-7882-4D5F-AE9C-DFE95DB7C341}" presName="Child2" presStyleLbl="node1" presStyleIdx="1" presStyleCnt="6" custScaleX="130074" custScaleY="104944" custLinFactNeighborX="14797" custLinFactNeighborY="-22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A1D914-22B0-4CF4-A299-EE81C07A9E14}" type="pres">
      <dgm:prSet presAssocID="{B984CD38-B6AC-4C9E-A74E-D4837A95EF2C}" presName="Accent3" presStyleCnt="0"/>
      <dgm:spPr/>
    </dgm:pt>
    <dgm:pt modelId="{89A7369C-3E2B-490E-A318-F42C894C0A37}" type="pres">
      <dgm:prSet presAssocID="{B984CD38-B6AC-4C9E-A74E-D4837A95EF2C}" presName="Accent" presStyleLbl="bgShp" presStyleIdx="2" presStyleCnt="6"/>
      <dgm:spPr/>
    </dgm:pt>
    <dgm:pt modelId="{6733F675-E588-4DE1-885D-BE7B64F6E8E9}" type="pres">
      <dgm:prSet presAssocID="{B984CD38-B6AC-4C9E-A74E-D4837A95EF2C}" presName="Child3" presStyleLbl="node1" presStyleIdx="2" presStyleCnt="6" custAng="0" custScaleX="131098" custScaleY="118036" custLinFactNeighborX="13803" custLinFactNeighborY="-84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7DF75-0F9B-4698-825A-30D4A098001E}" type="pres">
      <dgm:prSet presAssocID="{AC0139F0-C53D-4E8D-A029-6CC6CD394779}" presName="Accent4" presStyleCnt="0"/>
      <dgm:spPr/>
    </dgm:pt>
    <dgm:pt modelId="{FC02ADE3-3D68-4BDE-BADC-757708673E54}" type="pres">
      <dgm:prSet presAssocID="{AC0139F0-C53D-4E8D-A029-6CC6CD394779}" presName="Accent" presStyleLbl="bgShp" presStyleIdx="3" presStyleCnt="6"/>
      <dgm:spPr/>
    </dgm:pt>
    <dgm:pt modelId="{5B8281A8-D310-4B21-888F-D04A685E0F77}" type="pres">
      <dgm:prSet presAssocID="{AC0139F0-C53D-4E8D-A029-6CC6CD394779}" presName="Child4" presStyleLbl="node1" presStyleIdx="3" presStyleCnt="6" custScaleX="138912" custScaleY="108792" custLinFactNeighborX="-1741" custLinFactNeighborY="-82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944DA-AE9E-41F4-91C8-0A9D89A44FB5}" type="pres">
      <dgm:prSet presAssocID="{6D31C9F9-B246-4E12-B29A-742897199424}" presName="Accent5" presStyleCnt="0"/>
      <dgm:spPr/>
    </dgm:pt>
    <dgm:pt modelId="{02DC61FC-28D8-4431-A2DF-6D5658BCDC2B}" type="pres">
      <dgm:prSet presAssocID="{6D31C9F9-B246-4E12-B29A-742897199424}" presName="Accent" presStyleLbl="bgShp" presStyleIdx="4" presStyleCnt="6"/>
      <dgm:spPr/>
    </dgm:pt>
    <dgm:pt modelId="{619FEA8F-2D56-408D-AF4C-2B61C3C3F467}" type="pres">
      <dgm:prSet presAssocID="{6D31C9F9-B246-4E12-B29A-742897199424}" presName="Child5" presStyleLbl="node1" presStyleIdx="4" presStyleCnt="6" custScaleX="129648" custScaleY="117393" custLinFactNeighborX="-15087" custLinFactNeighborY="-84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5CF061-F30B-454F-AE53-5C17A26E9B79}" type="pres">
      <dgm:prSet presAssocID="{E916DA20-050A-47E0-A521-D497D4278B25}" presName="Accent6" presStyleCnt="0"/>
      <dgm:spPr/>
    </dgm:pt>
    <dgm:pt modelId="{EDDE08B4-C191-42F9-9C3A-FF33B0C7F110}" type="pres">
      <dgm:prSet presAssocID="{E916DA20-050A-47E0-A521-D497D4278B25}" presName="Accent" presStyleLbl="bgShp" presStyleIdx="5" presStyleCnt="6"/>
      <dgm:spPr/>
    </dgm:pt>
    <dgm:pt modelId="{3E532833-7BE3-48BC-8E66-048C65176D11}" type="pres">
      <dgm:prSet presAssocID="{E916DA20-050A-47E0-A521-D497D4278B25}" presName="Child6" presStyleLbl="node1" presStyleIdx="5" presStyleCnt="6" custScaleX="136602" custScaleY="113371" custLinFactNeighborX="-15005" custLinFactNeighborY="-45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DF0A0F-94EB-440C-958C-3E9C721D0B0C}" type="presOf" srcId="{AC0139F0-C53D-4E8D-A029-6CC6CD394779}" destId="{5B8281A8-D310-4B21-888F-D04A685E0F77}" srcOrd="0" destOrd="0" presId="urn:microsoft.com/office/officeart/2011/layout/HexagonRadial"/>
    <dgm:cxn modelId="{979F8B4E-0A98-4CD6-8AB5-5F74D562344F}" srcId="{C560FF03-DEFB-4C2A-88E4-81A1CB4B3FCA}" destId="{AAEE1378-7882-4D5F-AE9C-DFE95DB7C341}" srcOrd="1" destOrd="0" parTransId="{80A530C0-A9C7-47E9-95C9-F27B9BFE04BB}" sibTransId="{0670EEC6-5B97-46D7-9F2C-230D49F48A26}"/>
    <dgm:cxn modelId="{F513B3B5-1B07-4030-A66D-D5787A1330DF}" type="presOf" srcId="{4D4A0834-62CF-474E-86D3-031760520BBC}" destId="{DADD1DE4-C908-4DA1-A5E5-26A0ED6E372E}" srcOrd="0" destOrd="0" presId="urn:microsoft.com/office/officeart/2011/layout/HexagonRadial"/>
    <dgm:cxn modelId="{8A34C0A8-BCF9-4E5A-93DC-6C1D6B0B8EE4}" type="presOf" srcId="{E916DA20-050A-47E0-A521-D497D4278B25}" destId="{3E532833-7BE3-48BC-8E66-048C65176D11}" srcOrd="0" destOrd="0" presId="urn:microsoft.com/office/officeart/2011/layout/HexagonRadial"/>
    <dgm:cxn modelId="{E44DEEC1-A884-4B73-AD79-5033DEE57A37}" srcId="{C560FF03-DEFB-4C2A-88E4-81A1CB4B3FCA}" destId="{6D31C9F9-B246-4E12-B29A-742897199424}" srcOrd="4" destOrd="0" parTransId="{708DED1B-7595-49DC-B28E-5330243CE523}" sibTransId="{27AE8662-ACDC-496B-A565-08A2F312BCB0}"/>
    <dgm:cxn modelId="{CDF0012C-5160-404E-9B54-A74B4900E3AD}" type="presOf" srcId="{87F84B39-4603-4546-8DD7-19673739707D}" destId="{FBF14640-7FB3-47DB-8C5D-7A70C129280E}" srcOrd="0" destOrd="0" presId="urn:microsoft.com/office/officeart/2011/layout/HexagonRadial"/>
    <dgm:cxn modelId="{DE3111A0-C1F3-4CD1-81A9-9DB161164285}" srcId="{4D4A0834-62CF-474E-86D3-031760520BBC}" destId="{C5021688-9F10-42B5-810B-69F2E8FAB7D1}" srcOrd="1" destOrd="0" parTransId="{3B97FDEC-3A03-47AE-BDCD-3E14F5D015BD}" sibTransId="{9528C6ED-9FC9-4400-9157-BFFF5E160113}"/>
    <dgm:cxn modelId="{783FFC68-07B6-4D3F-873C-CD73C143C091}" srcId="{4D4A0834-62CF-474E-86D3-031760520BBC}" destId="{C560FF03-DEFB-4C2A-88E4-81A1CB4B3FCA}" srcOrd="0" destOrd="0" parTransId="{9AF43D0F-F2B3-4957-BBF6-D956FD899A01}" sibTransId="{50F51138-62CD-4780-B552-29CFE4776592}"/>
    <dgm:cxn modelId="{F97B3722-E328-40B6-AE26-940E16D8118C}" srcId="{C560FF03-DEFB-4C2A-88E4-81A1CB4B3FCA}" destId="{AC0139F0-C53D-4E8D-A029-6CC6CD394779}" srcOrd="3" destOrd="0" parTransId="{A25273EC-F34F-4F0E-9E66-9F8FE04AC1A5}" sibTransId="{5F82B213-4280-4E69-A196-34C4A5CDA391}"/>
    <dgm:cxn modelId="{D7905076-711E-471D-A7F4-20585CBB8456}" srcId="{C560FF03-DEFB-4C2A-88E4-81A1CB4B3FCA}" destId="{B984CD38-B6AC-4C9E-A74E-D4837A95EF2C}" srcOrd="2" destOrd="0" parTransId="{DAC7D6BA-34B0-444D-8756-AFD07C12A981}" sibTransId="{AA92DAD3-7119-4D96-A9B1-C5E9C7BBE985}"/>
    <dgm:cxn modelId="{208EC8C5-F1EA-4C58-8D0D-380B1C6BC963}" type="presOf" srcId="{6D31C9F9-B246-4E12-B29A-742897199424}" destId="{619FEA8F-2D56-408D-AF4C-2B61C3C3F467}" srcOrd="0" destOrd="0" presId="urn:microsoft.com/office/officeart/2011/layout/HexagonRadial"/>
    <dgm:cxn modelId="{8EC6BD65-E02D-462F-B0E7-A042FB022B07}" type="presOf" srcId="{C560FF03-DEFB-4C2A-88E4-81A1CB4B3FCA}" destId="{320E9547-9F41-4704-AB7D-5106FBABEA5E}" srcOrd="0" destOrd="0" presId="urn:microsoft.com/office/officeart/2011/layout/HexagonRadial"/>
    <dgm:cxn modelId="{79B07B94-8999-46A1-A529-D47AF4617240}" srcId="{4D4A0834-62CF-474E-86D3-031760520BBC}" destId="{AC58BE8C-A80A-451D-82F2-39830FD17AA1}" srcOrd="2" destOrd="0" parTransId="{BA8DE5C2-FDB6-4888-A93A-3FDC18747AA0}" sibTransId="{CC86AD89-AFFF-4D5D-9B78-254D88177B5A}"/>
    <dgm:cxn modelId="{B7AF8168-2CEC-4BEE-9B3B-9E41ED69C406}" type="presOf" srcId="{B984CD38-B6AC-4C9E-A74E-D4837A95EF2C}" destId="{6733F675-E588-4DE1-885D-BE7B64F6E8E9}" srcOrd="0" destOrd="0" presId="urn:microsoft.com/office/officeart/2011/layout/HexagonRadial"/>
    <dgm:cxn modelId="{FC0B8576-4FB3-4A20-A44B-CEF4F61D0C4B}" srcId="{C560FF03-DEFB-4C2A-88E4-81A1CB4B3FCA}" destId="{87F84B39-4603-4546-8DD7-19673739707D}" srcOrd="0" destOrd="0" parTransId="{509294E0-EE48-48E0-BF7C-8E9DAC4DA4E9}" sibTransId="{A039FF2D-5A7A-4485-8911-FC4A9FE3113E}"/>
    <dgm:cxn modelId="{5ACBD645-302F-4921-8187-95BF991FB717}" type="presOf" srcId="{AAEE1378-7882-4D5F-AE9C-DFE95DB7C341}" destId="{FD1510B5-330D-4D28-B155-65B0E8ADB1CD}" srcOrd="0" destOrd="0" presId="urn:microsoft.com/office/officeart/2011/layout/HexagonRadial"/>
    <dgm:cxn modelId="{88E6FABB-6F7E-4496-B46F-B1F199C113DC}" srcId="{C560FF03-DEFB-4C2A-88E4-81A1CB4B3FCA}" destId="{E916DA20-050A-47E0-A521-D497D4278B25}" srcOrd="5" destOrd="0" parTransId="{DC6762BB-D5FB-4BBB-A741-C0F443CE1919}" sibTransId="{E4064BB9-5E46-4D69-B487-EDAFB9566163}"/>
    <dgm:cxn modelId="{12F26D5D-023C-4C42-AF38-F63F39542F80}" type="presParOf" srcId="{DADD1DE4-C908-4DA1-A5E5-26A0ED6E372E}" destId="{320E9547-9F41-4704-AB7D-5106FBABEA5E}" srcOrd="0" destOrd="0" presId="urn:microsoft.com/office/officeart/2011/layout/HexagonRadial"/>
    <dgm:cxn modelId="{0FCBDB77-1855-4AE8-A6F5-3BC294571EB4}" type="presParOf" srcId="{DADD1DE4-C908-4DA1-A5E5-26A0ED6E372E}" destId="{83E28D4B-9982-4618-9716-5DF3DA21833B}" srcOrd="1" destOrd="0" presId="urn:microsoft.com/office/officeart/2011/layout/HexagonRadial"/>
    <dgm:cxn modelId="{B936098F-C953-481B-8760-508C4F7B20F8}" type="presParOf" srcId="{83E28D4B-9982-4618-9716-5DF3DA21833B}" destId="{E75945AC-D40E-4A89-BDC5-2DC8E524CA21}" srcOrd="0" destOrd="0" presId="urn:microsoft.com/office/officeart/2011/layout/HexagonRadial"/>
    <dgm:cxn modelId="{F5A7EF77-7B9E-48F9-A18F-0A77CE5B8558}" type="presParOf" srcId="{DADD1DE4-C908-4DA1-A5E5-26A0ED6E372E}" destId="{FBF14640-7FB3-47DB-8C5D-7A70C129280E}" srcOrd="2" destOrd="0" presId="urn:microsoft.com/office/officeart/2011/layout/HexagonRadial"/>
    <dgm:cxn modelId="{822D0809-3408-4B7D-9980-2399A457ABA7}" type="presParOf" srcId="{DADD1DE4-C908-4DA1-A5E5-26A0ED6E372E}" destId="{B241EAC9-BEE6-47A3-896D-63B47B3DBE7A}" srcOrd="3" destOrd="0" presId="urn:microsoft.com/office/officeart/2011/layout/HexagonRadial"/>
    <dgm:cxn modelId="{24E324C9-7D42-4189-ADEE-B5EBAF05F603}" type="presParOf" srcId="{B241EAC9-BEE6-47A3-896D-63B47B3DBE7A}" destId="{6C31F1A0-E672-466D-A842-B8FFE3105A98}" srcOrd="0" destOrd="0" presId="urn:microsoft.com/office/officeart/2011/layout/HexagonRadial"/>
    <dgm:cxn modelId="{681BF141-CBE8-48C2-8936-243C096F2038}" type="presParOf" srcId="{DADD1DE4-C908-4DA1-A5E5-26A0ED6E372E}" destId="{FD1510B5-330D-4D28-B155-65B0E8ADB1CD}" srcOrd="4" destOrd="0" presId="urn:microsoft.com/office/officeart/2011/layout/HexagonRadial"/>
    <dgm:cxn modelId="{5E4AF5C8-122D-49B1-BD0B-9639403F1881}" type="presParOf" srcId="{DADD1DE4-C908-4DA1-A5E5-26A0ED6E372E}" destId="{B7A1D914-22B0-4CF4-A299-EE81C07A9E14}" srcOrd="5" destOrd="0" presId="urn:microsoft.com/office/officeart/2011/layout/HexagonRadial"/>
    <dgm:cxn modelId="{834F530F-84F1-42AC-80F8-3C8F3962C03F}" type="presParOf" srcId="{B7A1D914-22B0-4CF4-A299-EE81C07A9E14}" destId="{89A7369C-3E2B-490E-A318-F42C894C0A37}" srcOrd="0" destOrd="0" presId="urn:microsoft.com/office/officeart/2011/layout/HexagonRadial"/>
    <dgm:cxn modelId="{7F38C008-0290-4475-8785-E0E5DA5179CE}" type="presParOf" srcId="{DADD1DE4-C908-4DA1-A5E5-26A0ED6E372E}" destId="{6733F675-E588-4DE1-885D-BE7B64F6E8E9}" srcOrd="6" destOrd="0" presId="urn:microsoft.com/office/officeart/2011/layout/HexagonRadial"/>
    <dgm:cxn modelId="{DABCC5E1-7DC2-43FD-A1A8-50F2EFFEEA72}" type="presParOf" srcId="{DADD1DE4-C908-4DA1-A5E5-26A0ED6E372E}" destId="{C647DF75-0F9B-4698-825A-30D4A098001E}" srcOrd="7" destOrd="0" presId="urn:microsoft.com/office/officeart/2011/layout/HexagonRadial"/>
    <dgm:cxn modelId="{65E5A60D-958B-4184-93E6-7CC713040579}" type="presParOf" srcId="{C647DF75-0F9B-4698-825A-30D4A098001E}" destId="{FC02ADE3-3D68-4BDE-BADC-757708673E54}" srcOrd="0" destOrd="0" presId="urn:microsoft.com/office/officeart/2011/layout/HexagonRadial"/>
    <dgm:cxn modelId="{6EF9C64D-8F78-4306-B7F8-F12079B24FAD}" type="presParOf" srcId="{DADD1DE4-C908-4DA1-A5E5-26A0ED6E372E}" destId="{5B8281A8-D310-4B21-888F-D04A685E0F77}" srcOrd="8" destOrd="0" presId="urn:microsoft.com/office/officeart/2011/layout/HexagonRadial"/>
    <dgm:cxn modelId="{CA7906F5-33B5-4F9A-8AB8-1438D9431BCA}" type="presParOf" srcId="{DADD1DE4-C908-4DA1-A5E5-26A0ED6E372E}" destId="{58F944DA-AE9E-41F4-91C8-0A9D89A44FB5}" srcOrd="9" destOrd="0" presId="urn:microsoft.com/office/officeart/2011/layout/HexagonRadial"/>
    <dgm:cxn modelId="{02D2AA2F-0C2D-4644-AD62-A8B657994A54}" type="presParOf" srcId="{58F944DA-AE9E-41F4-91C8-0A9D89A44FB5}" destId="{02DC61FC-28D8-4431-A2DF-6D5658BCDC2B}" srcOrd="0" destOrd="0" presId="urn:microsoft.com/office/officeart/2011/layout/HexagonRadial"/>
    <dgm:cxn modelId="{157076F5-73A4-41E1-B014-3D8CD769EC44}" type="presParOf" srcId="{DADD1DE4-C908-4DA1-A5E5-26A0ED6E372E}" destId="{619FEA8F-2D56-408D-AF4C-2B61C3C3F467}" srcOrd="10" destOrd="0" presId="urn:microsoft.com/office/officeart/2011/layout/HexagonRadial"/>
    <dgm:cxn modelId="{9759B25B-12F9-46D6-8265-3C0C94660268}" type="presParOf" srcId="{DADD1DE4-C908-4DA1-A5E5-26A0ED6E372E}" destId="{2F5CF061-F30B-454F-AE53-5C17A26E9B79}" srcOrd="11" destOrd="0" presId="urn:microsoft.com/office/officeart/2011/layout/HexagonRadial"/>
    <dgm:cxn modelId="{3ED596D3-B24B-4FB1-821E-C526080E4166}" type="presParOf" srcId="{2F5CF061-F30B-454F-AE53-5C17A26E9B79}" destId="{EDDE08B4-C191-42F9-9C3A-FF33B0C7F110}" srcOrd="0" destOrd="0" presId="urn:microsoft.com/office/officeart/2011/layout/HexagonRadial"/>
    <dgm:cxn modelId="{C534CAC0-0181-4B7E-9092-9C334855085A}" type="presParOf" srcId="{DADD1DE4-C908-4DA1-A5E5-26A0ED6E372E}" destId="{3E532833-7BE3-48BC-8E66-048C65176D1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39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1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8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55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5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4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0DAF-DB65-40B6-8502-2879269CFECD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B1622-0179-487C-AF69-6BAF4A0F0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8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9116" y="614149"/>
            <a:ext cx="8079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/>
              <a:t>আজকের ক্লাসে সবাইকে স্বাগতম </a:t>
            </a:r>
            <a:endParaRPr lang="en-US" sz="4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763" y="1383590"/>
            <a:ext cx="5722567" cy="521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3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8123" y="1781162"/>
            <a:ext cx="9669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/>
              <a:t>যাত্রা</a:t>
            </a:r>
            <a:endParaRPr lang="en-US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442" y="339133"/>
            <a:ext cx="5782614" cy="34688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82513" y="1473386"/>
            <a:ext cx="2821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মঞ্চে নাট্যাভিনয়</a:t>
            </a:r>
            <a:r>
              <a:rPr lang="bn-BD" sz="2400" b="1" dirty="0" smtClean="0"/>
              <a:t>।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541552" y="4597172"/>
            <a:ext cx="1540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/>
              <a:t>কবিগান</a:t>
            </a:r>
            <a:endParaRPr lang="en-US" sz="3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442" y="4021381"/>
            <a:ext cx="5782614" cy="26434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500056" y="4660981"/>
            <a:ext cx="36403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বাংলা গানের বিশেষ ধারা।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5074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53" y="3948445"/>
            <a:ext cx="4433631" cy="2685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446" y="519845"/>
            <a:ext cx="4199820" cy="28626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1" y="618899"/>
            <a:ext cx="4465983" cy="2664571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10024532" y="519845"/>
            <a:ext cx="1811867" cy="1431339"/>
          </a:xfrm>
          <a:prstGeom prst="wedgeEllipseCallout">
            <a:avLst>
              <a:gd name="adj1" fmla="val -65661"/>
              <a:gd name="adj2" fmla="val 8410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বৈশাখীর শুভেচ্ছা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317065" y="3859746"/>
            <a:ext cx="1811867" cy="1431339"/>
          </a:xfrm>
          <a:prstGeom prst="wedgeEllipseCallout">
            <a:avLst>
              <a:gd name="adj1" fmla="val -65661"/>
              <a:gd name="adj2" fmla="val 84107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বৈশাখীর অনুষ্ঠাণ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9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28898" y="4304802"/>
            <a:ext cx="5854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000" b="1" dirty="0" smtClean="0"/>
              <a:t>নববর্ষ কী ?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28898" y="3036760"/>
            <a:ext cx="9485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000" b="1" dirty="0" smtClean="0"/>
              <a:t>বাংলা নববর্ষ কার লেখা। </a:t>
            </a:r>
            <a:endParaRPr lang="en-US" sz="4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206840" y="656823"/>
            <a:ext cx="4018208" cy="181978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b="1" i="1" dirty="0" smtClean="0">
                <a:solidFill>
                  <a:schemeClr val="tx1"/>
                </a:solidFill>
              </a:rPr>
              <a:t>  একক কাজ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84901" y="935648"/>
            <a:ext cx="3129190" cy="126213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i="1" dirty="0" smtClean="0">
                <a:solidFill>
                  <a:schemeClr val="tx1"/>
                </a:solidFill>
              </a:rPr>
              <a:t>  সময়ঃ </a:t>
            </a:r>
            <a:r>
              <a:rPr lang="bn-BD" sz="2800" b="1" i="1" dirty="0">
                <a:solidFill>
                  <a:schemeClr val="tx1"/>
                </a:solidFill>
              </a:rPr>
              <a:t>৫ মিনিট</a:t>
            </a:r>
            <a:endParaRPr lang="en-US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31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027" y="1669774"/>
            <a:ext cx="5109173" cy="4432683"/>
          </a:xfrm>
          <a:prstGeom prst="ellipse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01" y="1192624"/>
            <a:ext cx="6314142" cy="4759617"/>
          </a:xfrm>
          <a:prstGeom prst="ellipse">
            <a:avLst/>
          </a:prstGeom>
        </p:spPr>
      </p:pic>
      <p:sp>
        <p:nvSpPr>
          <p:cNvPr id="10" name="Oval Callout 9"/>
          <p:cNvSpPr/>
          <p:nvPr/>
        </p:nvSpPr>
        <p:spPr>
          <a:xfrm>
            <a:off x="5162785" y="0"/>
            <a:ext cx="1615242" cy="1285389"/>
          </a:xfrm>
          <a:prstGeom prst="wedgeEllipseCallout">
            <a:avLst>
              <a:gd name="adj1" fmla="val -100523"/>
              <a:gd name="adj2" fmla="val 12045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</a:rPr>
              <a:t>বৈশাখী </a:t>
            </a:r>
            <a:r>
              <a:rPr lang="bn-BD" dirty="0" smtClean="0">
                <a:solidFill>
                  <a:schemeClr val="tx1"/>
                </a:solidFill>
              </a:rPr>
              <a:t>খাবার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10588486" y="238539"/>
            <a:ext cx="1298714" cy="1431235"/>
          </a:xfrm>
          <a:prstGeom prst="wedgeEllipseCallout">
            <a:avLst>
              <a:gd name="adj1" fmla="val -142572"/>
              <a:gd name="adj2" fmla="val 83676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মিষ্টি জাতীয় খাবার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11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8" y="2311795"/>
            <a:ext cx="5357611" cy="4101883"/>
          </a:xfrm>
          <a:prstGeom prst="rect">
            <a:avLst/>
          </a:prstGeom>
        </p:spPr>
      </p:pic>
      <p:sp>
        <p:nvSpPr>
          <p:cNvPr id="3" name="Oval Callout 2"/>
          <p:cNvSpPr/>
          <p:nvPr/>
        </p:nvSpPr>
        <p:spPr>
          <a:xfrm rot="19401097">
            <a:off x="3936485" y="261740"/>
            <a:ext cx="1683026" cy="1481008"/>
          </a:xfrm>
          <a:prstGeom prst="wedgeEllipseCallout">
            <a:avLst>
              <a:gd name="adj1" fmla="val -98333"/>
              <a:gd name="adj2" fmla="val 61713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chemeClr val="tx1"/>
                </a:solidFill>
              </a:rPr>
              <a:t>বৈশাখী উৎসব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832" y="2269956"/>
            <a:ext cx="5785973" cy="4101882"/>
          </a:xfrm>
          <a:prstGeom prst="rect">
            <a:avLst/>
          </a:prstGeom>
        </p:spPr>
      </p:pic>
      <p:sp>
        <p:nvSpPr>
          <p:cNvPr id="6" name="Oval Callout 5"/>
          <p:cNvSpPr/>
          <p:nvPr/>
        </p:nvSpPr>
        <p:spPr>
          <a:xfrm>
            <a:off x="9188422" y="296214"/>
            <a:ext cx="1694226" cy="1412061"/>
          </a:xfrm>
          <a:prstGeom prst="wedgeEllipseCallout">
            <a:avLst>
              <a:gd name="adj1" fmla="val -105930"/>
              <a:gd name="adj2" fmla="val 126389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>
                <a:solidFill>
                  <a:schemeClr val="tx1"/>
                </a:solidFill>
              </a:rPr>
              <a:t>বৈশাখী </a:t>
            </a:r>
            <a:r>
              <a:rPr lang="bn-BD" b="1" dirty="0" smtClean="0">
                <a:solidFill>
                  <a:schemeClr val="tx1"/>
                </a:solidFill>
              </a:rPr>
              <a:t>মেলা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6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330" y="216235"/>
            <a:ext cx="8520244" cy="664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9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060" y="2454716"/>
            <a:ext cx="8817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3600" b="1" dirty="0" smtClean="0"/>
              <a:t>নববর্ষের ঐতিহ্যবাহী খাবারগুলির নাম লিখ।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60060" y="4049826"/>
            <a:ext cx="7882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3600" b="1" dirty="0" smtClean="0"/>
              <a:t>নববর্ষের দুইটি উৎসবের নাম লিখ। 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70747" y="573207"/>
            <a:ext cx="3875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000" b="1" dirty="0" smtClean="0"/>
              <a:t>জোড়ায় কাজ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878956" y="757873"/>
            <a:ext cx="3419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সময়ঃ ১০ মিনিট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92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61183" y="692498"/>
            <a:ext cx="2425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i="1" dirty="0" smtClean="0"/>
              <a:t>মূল্যায়ন</a:t>
            </a:r>
            <a:endParaRPr lang="en-US" sz="4800" b="1" i="1" dirty="0"/>
          </a:p>
        </p:txBody>
      </p:sp>
      <p:sp>
        <p:nvSpPr>
          <p:cNvPr id="3" name="Rectangle 2"/>
          <p:cNvSpPr/>
          <p:nvPr/>
        </p:nvSpPr>
        <p:spPr>
          <a:xfrm>
            <a:off x="1160678" y="4309021"/>
            <a:ext cx="59443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3200" b="1" dirty="0"/>
              <a:t>মঙ্গল </a:t>
            </a:r>
            <a:r>
              <a:rPr lang="bn-BD" sz="3200" b="1" dirty="0" smtClean="0"/>
              <a:t>শোভাযাত্রা</a:t>
            </a:r>
            <a:r>
              <a:rPr lang="en-US" sz="3200" b="1" dirty="0" smtClean="0"/>
              <a:t> </a:t>
            </a:r>
            <a:r>
              <a:rPr lang="bn-BD" sz="3200" b="1" dirty="0" smtClean="0"/>
              <a:t>এর অর্থ কী?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60678" y="5127776"/>
            <a:ext cx="42612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bn-BD" sz="3200" b="1" dirty="0"/>
              <a:t>পুন্যাহ এর অর্থ কী?</a:t>
            </a:r>
            <a:endParaRPr lang="en-US" sz="3200" b="1" dirty="0"/>
          </a:p>
          <a:p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60678" y="1902672"/>
            <a:ext cx="8842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3200" b="1" dirty="0" smtClean="0"/>
              <a:t>বাংলা নববর্ষের একটি প্রধান অনুষ্ঠানের নাম কী ?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46852" y="5897217"/>
            <a:ext cx="5137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60678" y="2813458"/>
            <a:ext cx="9160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3200" b="1" dirty="0" smtClean="0"/>
              <a:t>শামসুজ্জামান খানের উল্লেখযোগ্য গ্রন্থগুলির নাম কী?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0679" y="3490868"/>
            <a:ext cx="9016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200" b="1" dirty="0"/>
              <a:t>বাংলা </a:t>
            </a:r>
            <a:r>
              <a:rPr lang="bn-BD" sz="3200" b="1" dirty="0" smtClean="0"/>
              <a:t>নববর্ষের </a:t>
            </a:r>
            <a:r>
              <a:rPr lang="bn-BD" sz="3200" b="1" dirty="0"/>
              <a:t>বাঙালীয় খাদ্যের নামগুলো</a:t>
            </a:r>
            <a:r>
              <a:rPr lang="en-US" sz="3200" b="1" dirty="0"/>
              <a:t> </a:t>
            </a:r>
            <a:r>
              <a:rPr lang="bn-BD" sz="3200" b="1" dirty="0" smtClean="0"/>
              <a:t>বল।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104987" y="901521"/>
            <a:ext cx="3072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সময়ঃ ৫ মিনিট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3327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2" grpId="0"/>
      <p:bldP spid="5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0400" y="728133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19866" y="1520798"/>
            <a:ext cx="5215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bn-BD" sz="4400" b="1" u="sng" dirty="0" smtClean="0"/>
              <a:t>বাড়ির কাজ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049867" y="3505200"/>
            <a:ext cx="99398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200" b="1" dirty="0" smtClean="0"/>
              <a:t>বাংলা নববর্ষ বাঙালির জাতীয় সংস্কৃতির একটি গুরুত্বপূর্ণ উৎসব বর্ণনা কর।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9958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488" y="497698"/>
            <a:ext cx="9032392" cy="5984382"/>
          </a:xfrm>
          <a:prstGeom prst="rect">
            <a:avLst/>
          </a:prstGeom>
          <a:solidFill>
            <a:srgbClr val="00B050"/>
          </a:solidFill>
        </p:spPr>
      </p:pic>
      <p:sp>
        <p:nvSpPr>
          <p:cNvPr id="3" name="TextBox 2"/>
          <p:cNvSpPr txBox="1"/>
          <p:nvPr/>
        </p:nvSpPr>
        <p:spPr>
          <a:xfrm>
            <a:off x="3791776" y="2368322"/>
            <a:ext cx="45305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i="1" dirty="0" smtClean="0">
                <a:solidFill>
                  <a:srgbClr val="FFFF00"/>
                </a:solidFill>
              </a:rPr>
              <a:t>ধন্যবাদ</a:t>
            </a:r>
            <a:endParaRPr lang="en-US" sz="8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3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/>
          <p:cNvSpPr/>
          <p:nvPr/>
        </p:nvSpPr>
        <p:spPr>
          <a:xfrm>
            <a:off x="2883318" y="398060"/>
            <a:ext cx="5281684" cy="1992573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8800" dirty="0">
                <a:solidFill>
                  <a:schemeClr val="tx1"/>
                </a:solidFill>
              </a:rPr>
              <a:t>পরিচিতি</a:t>
            </a:r>
            <a:endParaRPr lang="en-US" sz="8800" dirty="0">
              <a:solidFill>
                <a:schemeClr val="tx1"/>
              </a:solidFill>
            </a:endParaRPr>
          </a:p>
        </p:txBody>
      </p:sp>
      <p:sp>
        <p:nvSpPr>
          <p:cNvPr id="2" name="Vertical Scroll 1"/>
          <p:cNvSpPr/>
          <p:nvPr/>
        </p:nvSpPr>
        <p:spPr>
          <a:xfrm>
            <a:off x="1256960" y="2695433"/>
            <a:ext cx="8534400" cy="4162567"/>
          </a:xfrm>
          <a:prstGeom prst="verticalScrol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>
                <a:solidFill>
                  <a:schemeClr val="tx1"/>
                </a:solidFill>
              </a:rPr>
              <a:t>আজিজুন নাহার</a:t>
            </a:r>
          </a:p>
          <a:p>
            <a:r>
              <a:rPr lang="bn-BD" sz="4000" dirty="0">
                <a:solidFill>
                  <a:schemeClr val="tx1"/>
                </a:solidFill>
              </a:rPr>
              <a:t>সহকারী শিক্ষক (কম্পিউটার)</a:t>
            </a:r>
          </a:p>
          <a:p>
            <a:r>
              <a:rPr lang="bn-BD" sz="4000" dirty="0">
                <a:solidFill>
                  <a:schemeClr val="tx1"/>
                </a:solidFill>
              </a:rPr>
              <a:t>আইডি নং-২৪</a:t>
            </a:r>
          </a:p>
          <a:p>
            <a:r>
              <a:rPr lang="bn-BD" sz="4000" dirty="0">
                <a:solidFill>
                  <a:schemeClr val="tx1"/>
                </a:solidFill>
              </a:rPr>
              <a:t>বসনিটোলা উচ্চ </a:t>
            </a:r>
            <a:r>
              <a:rPr lang="bn-BD" sz="4000" dirty="0" smtClean="0">
                <a:solidFill>
                  <a:schemeClr val="tx1"/>
                </a:solidFill>
              </a:rPr>
              <a:t>বিদ্যালয়</a:t>
            </a:r>
          </a:p>
          <a:p>
            <a:r>
              <a:rPr lang="bn-BD" sz="4000" dirty="0" smtClean="0">
                <a:solidFill>
                  <a:schemeClr val="tx1"/>
                </a:solidFill>
              </a:rPr>
              <a:t>গোমস্তাপুর,চাঁপাই নবাবগঞ্জ।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57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381955" y="3488788"/>
            <a:ext cx="6311670" cy="3108960"/>
          </a:xfrm>
          <a:prstGeom prst="round2Same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chemeClr val="tx1"/>
                </a:solidFill>
              </a:rPr>
              <a:t>শ্রেণীঃ ৮ম </a:t>
            </a:r>
            <a:endParaRPr lang="en-US" sz="4400" dirty="0">
              <a:solidFill>
                <a:schemeClr val="tx1"/>
              </a:solidFill>
            </a:endParaRPr>
          </a:p>
          <a:p>
            <a:pPr algn="ctr"/>
            <a:r>
              <a:rPr lang="bn-BD" sz="4400" dirty="0">
                <a:solidFill>
                  <a:schemeClr val="tx1"/>
                </a:solidFill>
              </a:rPr>
              <a:t>বিষয়ঃ সাহিত্য </a:t>
            </a:r>
            <a:r>
              <a:rPr lang="bn-BD" sz="4400" dirty="0" smtClean="0">
                <a:solidFill>
                  <a:schemeClr val="tx1"/>
                </a:solidFill>
              </a:rPr>
              <a:t>কণিকা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bn-BD" sz="4400" dirty="0" smtClean="0">
                <a:solidFill>
                  <a:schemeClr val="tx1"/>
                </a:solidFill>
              </a:rPr>
              <a:t>গদ্যাংশ</a:t>
            </a:r>
            <a:r>
              <a:rPr lang="en-US" sz="4400" dirty="0" smtClean="0">
                <a:solidFill>
                  <a:schemeClr val="tx1"/>
                </a:solidFill>
              </a:rPr>
              <a:t>: </a:t>
            </a:r>
            <a:r>
              <a:rPr lang="bn-BD" sz="4400" dirty="0" smtClean="0">
                <a:solidFill>
                  <a:schemeClr val="tx1"/>
                </a:solidFill>
              </a:rPr>
              <a:t>বাংলা নববর্ষ</a:t>
            </a:r>
            <a:endParaRPr lang="en-US" sz="4400" dirty="0">
              <a:solidFill>
                <a:schemeClr val="tx1"/>
              </a:solidFill>
            </a:endParaRPr>
          </a:p>
          <a:p>
            <a:pPr algn="ctr"/>
            <a:r>
              <a:rPr lang="bn-BD" sz="4400" dirty="0" smtClean="0">
                <a:solidFill>
                  <a:schemeClr val="tx1"/>
                </a:solidFill>
              </a:rPr>
              <a:t>সময়ঃ ৪০ মিনিট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01532" y="901521"/>
            <a:ext cx="5422006" cy="1828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chemeClr val="tx1"/>
                </a:solidFill>
              </a:rPr>
              <a:t>পাঠ  পরিচিতি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93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467" y="116468"/>
            <a:ext cx="5353879" cy="32255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086" y="3342062"/>
            <a:ext cx="4426226" cy="3592897"/>
          </a:xfrm>
          <a:prstGeom prst="rect">
            <a:avLst/>
          </a:prstGeom>
        </p:spPr>
      </p:pic>
      <p:sp>
        <p:nvSpPr>
          <p:cNvPr id="7" name="Oval Callout 6"/>
          <p:cNvSpPr/>
          <p:nvPr/>
        </p:nvSpPr>
        <p:spPr>
          <a:xfrm>
            <a:off x="9682913" y="242520"/>
            <a:ext cx="1326525" cy="1556732"/>
          </a:xfrm>
          <a:prstGeom prst="wedgeEllipseCallout">
            <a:avLst>
              <a:gd name="adj1" fmla="val -196451"/>
              <a:gd name="adj2" fmla="val 10979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</a:rPr>
              <a:t>বৈশাখী </a:t>
            </a:r>
            <a:r>
              <a:rPr lang="bn-BD" dirty="0" smtClean="0">
                <a:solidFill>
                  <a:schemeClr val="tx1"/>
                </a:solidFill>
              </a:rPr>
              <a:t>নৃত্য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6019204" y="2777955"/>
            <a:ext cx="1510286" cy="1600999"/>
          </a:xfrm>
          <a:prstGeom prst="wedgeEllipseCallout">
            <a:avLst>
              <a:gd name="adj1" fmla="val -152080"/>
              <a:gd name="adj2" fmla="val 10330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</a:rPr>
              <a:t>বৈশাখী </a:t>
            </a:r>
            <a:r>
              <a:rPr lang="bn-BD" dirty="0" smtClean="0">
                <a:solidFill>
                  <a:schemeClr val="tx1"/>
                </a:solidFill>
              </a:rPr>
              <a:t>র‍্যালি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10967011" y="1327133"/>
            <a:ext cx="1197735" cy="1809487"/>
          </a:xfrm>
          <a:prstGeom prst="wedgeEllipseCallout">
            <a:avLst>
              <a:gd name="adj1" fmla="val -164919"/>
              <a:gd name="adj2" fmla="val 59653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বৈশাখী উৎসব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77920"/>
            <a:ext cx="4998720" cy="345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5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492" y="2427207"/>
            <a:ext cx="8368482" cy="39585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1373" y="908008"/>
            <a:ext cx="46675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i="1" dirty="0" smtClean="0"/>
              <a:t>পাঠ শিরোনাম</a:t>
            </a:r>
            <a:endParaRPr lang="en-US" sz="4800" b="1" i="1" dirty="0"/>
          </a:p>
        </p:txBody>
      </p:sp>
      <p:sp>
        <p:nvSpPr>
          <p:cNvPr id="5" name="Flowchart: Terminator 4"/>
          <p:cNvSpPr/>
          <p:nvPr/>
        </p:nvSpPr>
        <p:spPr>
          <a:xfrm>
            <a:off x="3580327" y="3374265"/>
            <a:ext cx="5215943" cy="2029676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i="1" dirty="0" smtClean="0"/>
              <a:t>  </a:t>
            </a:r>
            <a:r>
              <a:rPr lang="bn-BD" sz="4400" b="1" i="1" dirty="0" smtClean="0"/>
              <a:t>  </a:t>
            </a:r>
            <a:r>
              <a:rPr lang="bn-BD" sz="4400" b="1" i="1" dirty="0" smtClean="0">
                <a:solidFill>
                  <a:srgbClr val="002060"/>
                </a:solidFill>
              </a:rPr>
              <a:t>বাংলা নববর্ষ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bn-BD" sz="4400" b="1" i="1" dirty="0" smtClean="0">
                <a:solidFill>
                  <a:srgbClr val="002060"/>
                </a:solidFill>
              </a:rPr>
              <a:t> শামসুজ্জামান খান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49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791570" y="695458"/>
            <a:ext cx="9988047" cy="506389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 smtClean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                                          </a:t>
            </a:r>
          </a:p>
          <a:p>
            <a:r>
              <a:rPr lang="en-US" sz="4400" b="1" i="1" dirty="0" smtClean="0">
                <a:solidFill>
                  <a:schemeClr val="tx1"/>
                </a:solidFill>
              </a:rPr>
              <a:t>                        </a:t>
            </a:r>
            <a:r>
              <a:rPr lang="bn-BD" sz="4400" b="1" i="1" dirty="0" smtClean="0">
                <a:solidFill>
                  <a:schemeClr val="tx1"/>
                </a:solidFill>
              </a:rPr>
              <a:t>শিখন </a:t>
            </a:r>
            <a:r>
              <a:rPr lang="bn-BD" sz="4400" b="1" i="1" dirty="0">
                <a:solidFill>
                  <a:schemeClr val="tx1"/>
                </a:solidFill>
              </a:rPr>
              <a:t>ফল</a:t>
            </a:r>
          </a:p>
          <a:p>
            <a:r>
              <a:rPr lang="bn-BD" sz="3200" dirty="0" smtClean="0">
                <a:solidFill>
                  <a:schemeClr val="tx1"/>
                </a:solidFill>
              </a:rPr>
              <a:t>১। কবি পরিচিতি বলতে পারবে।</a:t>
            </a:r>
          </a:p>
          <a:p>
            <a:r>
              <a:rPr lang="bn-BD" sz="3200" dirty="0" smtClean="0">
                <a:solidFill>
                  <a:schemeClr val="tx1"/>
                </a:solidFill>
              </a:rPr>
              <a:t>২। নতুন শব্দের অর্থ বলতে পারবে।</a:t>
            </a:r>
          </a:p>
          <a:p>
            <a:r>
              <a:rPr lang="bn-BD" sz="3200" dirty="0">
                <a:solidFill>
                  <a:schemeClr val="tx1"/>
                </a:solidFill>
              </a:rPr>
              <a:t>৩</a:t>
            </a:r>
            <a:r>
              <a:rPr lang="bn-BD" sz="3200" dirty="0" smtClean="0">
                <a:solidFill>
                  <a:schemeClr val="tx1"/>
                </a:solidFill>
              </a:rPr>
              <a:t>।বাংলা নববর্ষ কি তা বলতে পারবে।</a:t>
            </a:r>
          </a:p>
          <a:p>
            <a:r>
              <a:rPr lang="bn-BD" sz="3200" dirty="0" smtClean="0">
                <a:solidFill>
                  <a:schemeClr val="tx1"/>
                </a:solidFill>
              </a:rPr>
              <a:t>৪।বাংলা নববর্ষে বাঙালীয় খাদ্যের নামগুলো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bn-BD" sz="3200" dirty="0" smtClean="0">
                <a:solidFill>
                  <a:schemeClr val="tx1"/>
                </a:solidFill>
              </a:rPr>
              <a:t>বলতে পারবে।</a:t>
            </a:r>
          </a:p>
          <a:p>
            <a:endParaRPr lang="bn-BD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784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20932096"/>
              </p:ext>
            </p:extLst>
          </p:nvPr>
        </p:nvGraphicFramePr>
        <p:xfrm>
          <a:off x="643944" y="128790"/>
          <a:ext cx="9813701" cy="6439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33543" y="3924382"/>
            <a:ext cx="217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/>
              <a:t>শামসুজ্জামান খান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8518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0E9547-9F41-4704-AB7D-5106FBABE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320E9547-9F41-4704-AB7D-5106FBABE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320E9547-9F41-4704-AB7D-5106FBABE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5945AC-D40E-4A89-BDC5-2DC8E524C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E75945AC-D40E-4A89-BDC5-2DC8E524C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E75945AC-D40E-4A89-BDC5-2DC8E524C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F14640-7FB3-47DB-8C5D-7A70C1292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FBF14640-7FB3-47DB-8C5D-7A70C1292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FBF14640-7FB3-47DB-8C5D-7A70C1292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31F1A0-E672-466D-A842-B8FFE3105A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6C31F1A0-E672-466D-A842-B8FFE3105A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6C31F1A0-E672-466D-A842-B8FFE3105A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1510B5-330D-4D28-B155-65B0E8ADB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FD1510B5-330D-4D28-B155-65B0E8ADB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FD1510B5-330D-4D28-B155-65B0E8ADB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7369C-3E2B-490E-A318-F42C894C0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graphicEl>
                                              <a:dgm id="{89A7369C-3E2B-490E-A318-F42C894C0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graphicEl>
                                              <a:dgm id="{89A7369C-3E2B-490E-A318-F42C894C0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33F675-E588-4DE1-885D-BE7B64F6E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6733F675-E588-4DE1-885D-BE7B64F6E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6733F675-E588-4DE1-885D-BE7B64F6E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02ADE3-3D68-4BDE-BADC-757708673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graphicEl>
                                              <a:dgm id="{FC02ADE3-3D68-4BDE-BADC-757708673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graphicEl>
                                              <a:dgm id="{FC02ADE3-3D68-4BDE-BADC-757708673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8281A8-D310-4B21-888F-D04A685E0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5B8281A8-D310-4B21-888F-D04A685E0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graphicEl>
                                              <a:dgm id="{5B8281A8-D310-4B21-888F-D04A685E0F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DC61FC-28D8-4431-A2DF-6D5658BCD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graphicEl>
                                              <a:dgm id="{02DC61FC-28D8-4431-A2DF-6D5658BCD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graphicEl>
                                              <a:dgm id="{02DC61FC-28D8-4431-A2DF-6D5658BCD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9FEA8F-2D56-408D-AF4C-2B61C3C3F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619FEA8F-2D56-408D-AF4C-2B61C3C3F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619FEA8F-2D56-408D-AF4C-2B61C3C3F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DDE08B4-C191-42F9-9C3A-FF33B0C7F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graphicEl>
                                              <a:dgm id="{EDDE08B4-C191-42F9-9C3A-FF33B0C7F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graphicEl>
                                              <a:dgm id="{EDDE08B4-C191-42F9-9C3A-FF33B0C7F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532833-7BE3-48BC-8E66-048C65176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graphicEl>
                                              <a:dgm id="{3E532833-7BE3-48BC-8E66-048C65176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graphicEl>
                                              <a:dgm id="{3E532833-7BE3-48BC-8E66-048C65176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lvlOne"/>
        </p:bldSub>
      </p:bldGraphic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0239" y="818866"/>
            <a:ext cx="35074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i="1" dirty="0" smtClean="0"/>
              <a:t>সরব পাঠ</a:t>
            </a:r>
            <a:endParaRPr lang="en-US" sz="6600" b="1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633" y="1926862"/>
            <a:ext cx="7506267" cy="471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5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188" y="2391399"/>
            <a:ext cx="2606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মঙ্গল শোভাযাত্রা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75172" y="2206732"/>
            <a:ext cx="3567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মানুষের মঙ্গল কামনা করে যে মিছিল করা হয়।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1210" y="5490478"/>
            <a:ext cx="1050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পুন্যাহ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75172" y="5128961"/>
            <a:ext cx="29105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পুন্যের জন্য আয়োজিত অনুষ্ঠাণ।</a:t>
            </a:r>
            <a:endParaRPr lang="en-US" sz="24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348" y="1000451"/>
            <a:ext cx="5254581" cy="28547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348" y="4087738"/>
            <a:ext cx="5254581" cy="254790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43551" y="292565"/>
            <a:ext cx="1446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  </a:t>
            </a:r>
            <a:r>
              <a:rPr lang="bn-BD" sz="4000" b="1" dirty="0" smtClean="0"/>
              <a:t>শব্দ</a:t>
            </a:r>
            <a:endParaRPr lang="en-US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873606" y="292565"/>
            <a:ext cx="19616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/>
              <a:t>   ছবি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86511" y="292565"/>
            <a:ext cx="20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অর্থ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389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8" grpId="0"/>
      <p:bldP spid="1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258</Words>
  <Application>Microsoft Office PowerPoint</Application>
  <PresentationFormat>Widescreen</PresentationFormat>
  <Paragraphs>75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  <vt:variant>
        <vt:lpstr>Custom Shows</vt:lpstr>
      </vt:variant>
      <vt:variant>
        <vt:i4>9</vt:i4>
      </vt:variant>
    </vt:vector>
  </HeadingPairs>
  <TitlesOfParts>
    <vt:vector size="34" baseType="lpstr">
      <vt:lpstr>Arial</vt:lpstr>
      <vt:lpstr>Calibri</vt:lpstr>
      <vt:lpstr>Calibri Light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  <vt:lpstr>Custom Show 2</vt:lpstr>
      <vt:lpstr>Custom Show 3</vt:lpstr>
      <vt:lpstr>Custom Show 4</vt:lpstr>
      <vt:lpstr>Custom Show 5</vt:lpstr>
      <vt:lpstr>Custom Show 6</vt:lpstr>
      <vt:lpstr>Custom Show 7</vt:lpstr>
      <vt:lpstr>Custom Show 8</vt:lpstr>
      <vt:lpstr>Custom Show 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209</cp:revision>
  <dcterms:created xsi:type="dcterms:W3CDTF">2013-10-22T09:10:43Z</dcterms:created>
  <dcterms:modified xsi:type="dcterms:W3CDTF">2013-10-29T03:12:15Z</dcterms:modified>
</cp:coreProperties>
</file>